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8" r:id="rId5"/>
    <p:sldId id="265" r:id="rId6"/>
    <p:sldId id="272" r:id="rId7"/>
    <p:sldId id="273" r:id="rId8"/>
  </p:sldIdLst>
  <p:sldSz cx="12192000" cy="6858000"/>
  <p:notesSz cx="7104063" cy="10234613"/>
  <p:embeddedFontLst>
    <p:embeddedFont>
      <p:font typeface="Avenir Next LT Pro" panose="020B0504020202020204" pitchFamily="34" charset="77"/>
      <p:regular r:id="rId11"/>
      <p:bold r:id="rId12"/>
      <p:italic r:id="rId13"/>
      <p:boldItalic r:id="rId14"/>
    </p:embeddedFont>
    <p:embeddedFont>
      <p:font typeface="Speak Pro" panose="020B0504020101020102" pitchFamily="34" charset="0"/>
      <p:regular r:id="rId15"/>
      <p:bold r:id="rId16"/>
      <p:italic r:id="rId17"/>
      <p:boldItalic r:id="rId18"/>
    </p:embeddedFont>
  </p:embeddedFontLst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13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65" autoAdjust="0"/>
    <p:restoredTop sz="94249" autoAdjust="0"/>
  </p:normalViewPr>
  <p:slideViewPr>
    <p:cSldViewPr snapToGrid="0">
      <p:cViewPr varScale="1">
        <p:scale>
          <a:sx n="152" d="100"/>
          <a:sy n="152" d="100"/>
        </p:scale>
        <p:origin x="648" y="192"/>
      </p:cViewPr>
      <p:guideLst/>
    </p:cSldViewPr>
  </p:slideViewPr>
  <p:outlineViewPr>
    <p:cViewPr>
      <p:scale>
        <a:sx n="33" d="100"/>
        <a:sy n="33" d="100"/>
      </p:scale>
      <p:origin x="0" y="-3354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customXml" Target="../customXml/item2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44FA9168-1AA0-4330-93C8-8A2BC786DA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C5761D6-F269-4E92-99D5-40AC843D86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rtl="0"/>
            <a:fld id="{D0B60A04-6042-4737-B723-4EAE1B4CA51F}" type="datetime1">
              <a:rPr lang="fr-FR" smtClean="0"/>
              <a:t>28/02/2025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2D8426-202C-4385-BEF1-8D0C15BC74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CF91F5F-CE2D-4C59-9BE8-D5C9660BC8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rtl="0"/>
            <a:fld id="{8D82E420-31C0-4FAB-9C47-370244A3A0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3939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rtl="0"/>
            <a:fld id="{6665B5B0-655F-416D-9F16-1D56867553DE}" type="datetime1">
              <a:rPr lang="fr-FR" noProof="0" smtClean="0"/>
              <a:t>28/02/2025</a:t>
            </a:fld>
            <a:endParaRPr lang="fr-FR" noProof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rtl="0"/>
            <a:fld id="{0FBDF500-FE05-4D50-AB42-37EDEB80A66C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9349205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FBDF500-FE05-4D50-AB42-37EDEB80A66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037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FBDF500-FE05-4D50-AB42-37EDEB80A66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355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FBDF500-FE05-4D50-AB42-37EDEB80A66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217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:a16="http://schemas.microsoft.com/office/drawing/2014/main" id="{7E6F6CA0-765E-484B-B9C2-16E6A4F4986D}"/>
              </a:ext>
            </a:extLst>
          </p:cNvPr>
          <p:cNvSpPr/>
          <p:nvPr userDrawn="1"/>
        </p:nvSpPr>
        <p:spPr>
          <a:xfrm>
            <a:off x="0" y="4251158"/>
            <a:ext cx="12192000" cy="2606842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100000">
                <a:srgbClr val="00206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34FC0E2-CB24-439B-B95B-B8EF13A99E3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12758" y="4700582"/>
            <a:ext cx="8807116" cy="915873"/>
          </a:xfrm>
        </p:spPr>
        <p:txBody>
          <a:bodyPr rtlCol="0" anchor="b">
            <a:normAutofit/>
          </a:bodyPr>
          <a:lstStyle>
            <a:lvl1pPr algn="l">
              <a:defRPr sz="55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30698B-AFFB-41C1-AFEB-59EFD03662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12758" y="5949257"/>
            <a:ext cx="9144000" cy="601840"/>
          </a:xfrm>
        </p:spPr>
        <p:txBody>
          <a:bodyPr rtlCol="0">
            <a:normAutofit/>
          </a:bodyPr>
          <a:lstStyle>
            <a:lvl1pPr marL="0" indent="0" algn="l">
              <a:buNone/>
              <a:defRPr sz="3000" b="1" i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 dirty="0" err="1"/>
              <a:t>Lorem</a:t>
            </a:r>
            <a:r>
              <a:rPr lang="fr-FR" noProof="0" dirty="0"/>
              <a:t> </a:t>
            </a:r>
            <a:r>
              <a:rPr lang="fr-FR" noProof="0" dirty="0" err="1"/>
              <a:t>Ipsum</a:t>
            </a:r>
            <a:r>
              <a:rPr lang="fr-FR" noProof="0" dirty="0"/>
              <a:t> </a:t>
            </a:r>
            <a:r>
              <a:rPr lang="fr-FR" noProof="0" dirty="0" err="1"/>
              <a:t>Dolor</a:t>
            </a:r>
            <a:endParaRPr lang="fr-FR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887B92-5889-454A-83C8-E0DE513D8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E86EFE8C-2899-42EC-A11D-BF5D60F8BD0B}" type="datetime1">
              <a:rPr lang="fr-FR" smtClean="0"/>
              <a:pPr/>
              <a:t>28/02/2025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53F66A-C669-4D83-A278-F325DE22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0F6560-92FA-4E92-B73B-21E2BA87F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5CBEC59-7FF9-4688-98DF-89832A0C9025}" type="slidenum">
              <a:rPr lang="fr-FR" noProof="0" smtClean="0"/>
              <a:t>‹N°›</a:t>
            </a:fld>
            <a:endParaRPr lang="fr-FR" noProof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0AFD9A3-66C4-4954-8678-720CFA24D244}"/>
              </a:ext>
            </a:extLst>
          </p:cNvPr>
          <p:cNvSpPr/>
          <p:nvPr userDrawn="1"/>
        </p:nvSpPr>
        <p:spPr>
          <a:xfrm>
            <a:off x="1379621" y="4878000"/>
            <a:ext cx="144000" cy="19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08240730-69E4-4798-8578-D648F7A2C4C9}"/>
              </a:ext>
            </a:extLst>
          </p:cNvPr>
          <p:cNvCxnSpPr/>
          <p:nvPr userDrawn="1"/>
        </p:nvCxnSpPr>
        <p:spPr>
          <a:xfrm>
            <a:off x="1957137" y="5794209"/>
            <a:ext cx="930442" cy="0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DB180194-4FEA-B64F-AF7B-EF4E67931E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266" y="113328"/>
            <a:ext cx="2329092" cy="1305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4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248368-1908-4FA2-8871-C97A5210E9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7521" y="546844"/>
            <a:ext cx="8997738" cy="1325563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DIAPOSITIVE DE CONTENU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18B931-E896-4471-A71A-819D3B68292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527520" y="3581731"/>
            <a:ext cx="8997737" cy="223046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1600" i="0">
                <a:solidFill>
                  <a:schemeClr val="bg1"/>
                </a:solidFill>
              </a:defRPr>
            </a:lvl1pPr>
            <a:lvl2pPr marL="457200" indent="0">
              <a:buNone/>
              <a:defRPr sz="1800" i="1">
                <a:solidFill>
                  <a:schemeClr val="bg1"/>
                </a:solidFill>
              </a:defRPr>
            </a:lvl2pPr>
            <a:lvl3pPr marL="914400" indent="0">
              <a:buNone/>
              <a:defRPr sz="1600" i="1">
                <a:solidFill>
                  <a:schemeClr val="bg1"/>
                </a:solidFill>
              </a:defRPr>
            </a:lvl3pPr>
            <a:lvl4pPr marL="1371600" indent="0">
              <a:buNone/>
              <a:defRPr sz="1400" i="1">
                <a:solidFill>
                  <a:schemeClr val="bg1"/>
                </a:solidFill>
              </a:defRPr>
            </a:lvl4pPr>
            <a:lvl5pPr marL="1828800" indent="0">
              <a:buNone/>
              <a:defRPr sz="1400" i="1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69E74E-E12F-474D-8520-0AAEE930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FF1C90BB-3A6F-4FFE-8312-1D0EC1C7CA60}" type="datetime1">
              <a:rPr lang="fr-FR" smtClean="0"/>
              <a:pPr/>
              <a:t>28/02/2025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68C84-3A49-4E3F-B2E7-4CE5D636B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0400" y="6159402"/>
            <a:ext cx="2788169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980AB7-46B3-4911-A879-10A547487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5CBEC59-7FF9-4688-98DF-89832A0C902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D751D1-0AE0-4B49-A19D-74CA71D2C096}"/>
              </a:ext>
            </a:extLst>
          </p:cNvPr>
          <p:cNvSpPr/>
          <p:nvPr userDrawn="1"/>
        </p:nvSpPr>
        <p:spPr>
          <a:xfrm>
            <a:off x="1285168" y="244717"/>
            <a:ext cx="72000" cy="10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126D1C29-9D03-4CB6-B17E-D7DC93295F21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1527520" y="1757035"/>
            <a:ext cx="8997737" cy="692595"/>
          </a:xfrm>
        </p:spPr>
        <p:txBody>
          <a:bodyPr rtlCol="0">
            <a:normAutofit/>
          </a:bodyPr>
          <a:lstStyle>
            <a:lvl1pPr marL="0" indent="0" algn="l">
              <a:buNone/>
              <a:defRPr sz="2500" b="1" i="0">
                <a:solidFill>
                  <a:srgbClr val="007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 dirty="0"/>
              <a:t>Sous-titre de la diapositive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5FCDC761-E078-4116-B4FD-B0C88CDEB3DB}"/>
              </a:ext>
            </a:extLst>
          </p:cNvPr>
          <p:cNvCxnSpPr>
            <a:cxnSpLocks/>
          </p:cNvCxnSpPr>
          <p:nvPr userDrawn="1"/>
        </p:nvCxnSpPr>
        <p:spPr>
          <a:xfrm flipV="1">
            <a:off x="11663289" y="6300217"/>
            <a:ext cx="0" cy="310226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480265F1-E793-484F-ADC9-31450ADF8B0E}"/>
              </a:ext>
            </a:extLst>
          </p:cNvPr>
          <p:cNvCxnSpPr>
            <a:cxnSpLocks/>
          </p:cNvCxnSpPr>
          <p:nvPr userDrawn="1"/>
        </p:nvCxnSpPr>
        <p:spPr>
          <a:xfrm>
            <a:off x="256374" y="6168360"/>
            <a:ext cx="1508418" cy="0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668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195AFA-7DE7-4BBC-AE6C-B5FAE8A371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8800" y="724195"/>
            <a:ext cx="10515600" cy="1325563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DIAPOSITIVE</a:t>
            </a:r>
            <a:br>
              <a:rPr lang="fr-FR" noProof="0" dirty="0"/>
            </a:br>
            <a:r>
              <a:rPr lang="fr-FR" noProof="0" dirty="0"/>
              <a:t>DEUX COLONNES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8AFDAC-3A23-4F5B-B2BE-CDF8D1AFCF8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8800" y="2272009"/>
            <a:ext cx="5157787" cy="823912"/>
          </a:xfrm>
        </p:spPr>
        <p:txBody>
          <a:bodyPr rtlCol="0" anchor="b"/>
          <a:lstStyle>
            <a:lvl1pPr marL="0" indent="0">
              <a:buNone/>
              <a:defRPr lang="en-US" sz="2500" b="1" i="0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BBD9244-253B-4F61-9F15-81C783E03B0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28800" y="3386142"/>
            <a:ext cx="5157787" cy="2773258"/>
          </a:xfrm>
        </p:spPr>
        <p:txBody>
          <a:bodyPr rtlCol="0">
            <a:normAutofit/>
          </a:bodyPr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None/>
              <a:defRPr lang="en-US" sz="160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BA65450-4B24-4A6B-9987-1F3CF67B414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84744" y="2272009"/>
            <a:ext cx="5183188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US" sz="2500" b="1" i="0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53D5824-9ACF-4E5F-AC80-9ACD7B67F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E87D4D83-C440-4343-A6F6-98D96573BB4F}" type="datetime1">
              <a:rPr lang="fr-FR" smtClean="0"/>
              <a:pPr/>
              <a:t>28/02/2025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2F28EAD-9FFC-4EDD-96C6-CDAF179BA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Titre de la présentation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6D156D5-5DCA-446B-8C31-2251F7EC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5CBEC59-7FF9-4688-98DF-89832A0C902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4CE474-0060-44FE-B47E-DA6AF06C369C}"/>
              </a:ext>
            </a:extLst>
          </p:cNvPr>
          <p:cNvSpPr/>
          <p:nvPr userDrawn="1"/>
        </p:nvSpPr>
        <p:spPr>
          <a:xfrm>
            <a:off x="687289" y="0"/>
            <a:ext cx="72000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F78574EA-1B80-4D53-A1C5-929097CBD6A1}"/>
              </a:ext>
            </a:extLst>
          </p:cNvPr>
          <p:cNvCxnSpPr>
            <a:cxnSpLocks/>
          </p:cNvCxnSpPr>
          <p:nvPr userDrawn="1"/>
        </p:nvCxnSpPr>
        <p:spPr>
          <a:xfrm>
            <a:off x="0" y="6168360"/>
            <a:ext cx="1764792" cy="0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2DDB37A-C70A-4701-A519-6A882408133A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1384397" y="6579108"/>
            <a:ext cx="557784" cy="0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space réservé du contenu 3">
            <a:extLst>
              <a:ext uri="{FF2B5EF4-FFF2-40B4-BE49-F238E27FC236}">
                <a16:creationId xmlns:a16="http://schemas.microsoft.com/office/drawing/2014/main" id="{ED988384-E3A4-482D-94EF-A8F8894AA50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310145" y="3386142"/>
            <a:ext cx="5157787" cy="2773258"/>
          </a:xfrm>
        </p:spPr>
        <p:txBody>
          <a:bodyPr rtlCol="0">
            <a:normAutofit/>
          </a:bodyPr>
          <a:lstStyle>
            <a:lvl1pPr marL="180000" indent="-180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None/>
              <a:defRPr lang="en-US" sz="160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noProof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1059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2C5870-C68D-4A7D-82BB-410BAD394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8800" y="470055"/>
            <a:ext cx="10515600" cy="1325563"/>
          </a:xfrm>
        </p:spPr>
        <p:txBody>
          <a:bodyPr rtlCol="0"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 rtl="0"/>
            <a:r>
              <a:rPr lang="fr-FR" noProof="0"/>
              <a:t>DIAPOSITIVE GRAPHIQUE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236F3ED-82D9-4642-A435-86170B891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34453C5-D59D-46FE-8DED-A2E71767E9EC}" type="datetime1">
              <a:rPr lang="fr-FR" smtClean="0"/>
              <a:pPr/>
              <a:t>28/02/2025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172C020-7618-45BB-AF25-CD2F3A57D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Titre de la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FAFB5F8-C1DD-4F45-9C62-6669B348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5CBEC59-7FF9-4688-98DF-89832A0C902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 7">
            <a:extLst>
              <a:ext uri="{FF2B5EF4-FFF2-40B4-BE49-F238E27FC236}">
                <a16:creationId xmlns:a16="http://schemas.microsoft.com/office/drawing/2014/main" id="{6D28A3A2-B6A3-4735-BBC9-E721BA710C9B}"/>
              </a:ext>
            </a:extLst>
          </p:cNvPr>
          <p:cNvSpPr/>
          <p:nvPr userDrawn="1"/>
        </p:nvSpPr>
        <p:spPr>
          <a:xfrm>
            <a:off x="687289" y="0"/>
            <a:ext cx="72000" cy="1289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BADDF5A7-229B-4731-9A6F-9DE095F666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28800" y="2316979"/>
            <a:ext cx="5157787" cy="823912"/>
          </a:xfrm>
        </p:spPr>
        <p:txBody>
          <a:bodyPr rtlCol="0" anchor="b"/>
          <a:lstStyle>
            <a:lvl1pPr marL="0" indent="0">
              <a:buNone/>
              <a:defRPr lang="en-US" sz="2500" b="1" i="0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131A72C0-870A-4F64-AE16-6B1FA2C61A9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28800" y="3431112"/>
            <a:ext cx="5157787" cy="2773258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en-US" sz="160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0" algn="l" defTabSz="914400" rtl="0" eaLnBrk="1" latinLnBrk="0" hangingPunct="1">
              <a:lnSpc>
                <a:spcPct val="90000"/>
              </a:lnSpc>
              <a:buFont typeface="Arial" panose="020B0604020202020204" pitchFamily="34" charset="0"/>
              <a:buNone/>
              <a:defRPr lang="en-US" sz="1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 du masque</a:t>
            </a:r>
          </a:p>
        </p:txBody>
      </p:sp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9962AFC0-1C35-4CF7-B15A-46973836000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24784" y="1402584"/>
            <a:ext cx="5183188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US" sz="2500" b="1" i="0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2" name="Espace réservé du contenu 5">
            <a:extLst>
              <a:ext uri="{FF2B5EF4-FFF2-40B4-BE49-F238E27FC236}">
                <a16:creationId xmlns:a16="http://schemas.microsoft.com/office/drawing/2014/main" id="{2A1EF39B-44B4-41E9-B813-11A664255B46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224784" y="2516716"/>
            <a:ext cx="5183188" cy="3687653"/>
          </a:xfrm>
        </p:spPr>
        <p:txBody>
          <a:bodyPr rtlCol="0">
            <a:normAutofit/>
          </a:bodyPr>
          <a:lstStyle>
            <a:lvl1pPr>
              <a:defRPr lang="en-US" sz="1600" i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noProof="0"/>
              <a:t>Modifiez les styles du texte du masque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66915A3-52A7-4C8C-B8EC-41071CB1A90B}"/>
              </a:ext>
            </a:extLst>
          </p:cNvPr>
          <p:cNvCxnSpPr>
            <a:cxnSpLocks/>
          </p:cNvCxnSpPr>
          <p:nvPr userDrawn="1"/>
        </p:nvCxnSpPr>
        <p:spPr>
          <a:xfrm>
            <a:off x="0" y="6168360"/>
            <a:ext cx="1764792" cy="0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48B84D4-EC6A-481E-87B5-0AA6E59A5C12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11384397" y="6579108"/>
            <a:ext cx="557784" cy="0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1740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1E1EAD-812A-4236-9F79-679D72C2B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4873" y="6187538"/>
            <a:ext cx="3256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2"/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5A38A25-0817-41BC-96A5-5012FE15C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A28A22-3D06-43EE-BD32-97F90FEA1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AC635-0473-40DB-A82D-46D5F635B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61875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i="1">
                <a:solidFill>
                  <a:schemeClr val="tx2"/>
                </a:solidFill>
              </a:defRPr>
            </a:lvl1pPr>
          </a:lstStyle>
          <a:p>
            <a:pPr rtl="0"/>
            <a:fld id="{7FD3F958-0829-49BA-9E53-8FDC985C2DC5}" type="datetime1">
              <a:rPr lang="fr-FR" noProof="0" smtClean="0"/>
              <a:t>28/02/2025</a:t>
            </a:fld>
            <a:endParaRPr lang="fr-FR" noProof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BD12B9-96FA-4883-88FA-2071321A4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49751" y="61875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i="1">
                <a:solidFill>
                  <a:schemeClr val="tx2"/>
                </a:solidFill>
              </a:defRPr>
            </a:lvl1pPr>
          </a:lstStyle>
          <a:p>
            <a:pPr rtl="0"/>
            <a:fld id="{95CBEC59-7FF9-4688-98DF-89832A0C9025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3597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4" r:id="rId2"/>
    <p:sldLayoutId id="2147483653" r:id="rId3"/>
    <p:sldLayoutId id="2147483654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9FA173-4917-43E5-B91C-3914C1A8D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2757" y="4700582"/>
            <a:ext cx="9144000" cy="915873"/>
          </a:xfrm>
        </p:spPr>
        <p:txBody>
          <a:bodyPr rtlCol="0">
            <a:normAutofit/>
          </a:bodyPr>
          <a:lstStyle/>
          <a:p>
            <a:pPr rtl="0"/>
            <a:r>
              <a:rPr lang="fr-FR" sz="4800" dirty="0"/>
              <a:t>RCP nationale mucoviscidose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99D82B-F86A-4C04-9207-B25F53939F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fr-FR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1306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AC75E2-C7E9-4CDE-A3E7-DB7E770B9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DIAPOSITIVE DE CONTENU TYPE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F2D16A-183F-4A38-8872-766FA01EA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dirty="0" err="1">
                <a:solidFill>
                  <a:schemeClr val="tx1"/>
                </a:solidFill>
              </a:rPr>
              <a:t>Labore</a:t>
            </a:r>
            <a:r>
              <a:rPr lang="fr-FR" dirty="0">
                <a:solidFill>
                  <a:schemeClr val="tx1"/>
                </a:solidFill>
              </a:rPr>
              <a:t>, ut </a:t>
            </a:r>
            <a:r>
              <a:rPr lang="fr-FR" dirty="0" err="1">
                <a:solidFill>
                  <a:schemeClr val="tx1"/>
                </a:solidFill>
              </a:rPr>
              <a:t>int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fugia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ducimaximet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estium</a:t>
            </a:r>
            <a:r>
              <a:rPr lang="fr-FR" dirty="0">
                <a:solidFill>
                  <a:schemeClr val="tx1"/>
                </a:solidFill>
              </a:rPr>
              <a:t>, tem </a:t>
            </a:r>
            <a:r>
              <a:rPr lang="fr-FR" dirty="0" err="1">
                <a:solidFill>
                  <a:schemeClr val="tx1"/>
                </a:solidFill>
              </a:rPr>
              <a:t>verio</a:t>
            </a:r>
            <a:r>
              <a:rPr lang="fr-FR" dirty="0">
                <a:solidFill>
                  <a:schemeClr val="tx1"/>
                </a:solidFill>
              </a:rPr>
              <a:t>. </a:t>
            </a:r>
            <a:r>
              <a:rPr lang="fr-FR" dirty="0" err="1">
                <a:solidFill>
                  <a:schemeClr val="tx1"/>
                </a:solidFill>
              </a:rPr>
              <a:t>Occatqui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voluptatqui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idessitas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porecabor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maximilis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eatate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perehent</a:t>
            </a:r>
            <a:r>
              <a:rPr lang="fr-FR" dirty="0">
                <a:solidFill>
                  <a:schemeClr val="tx1"/>
                </a:solidFill>
              </a:rPr>
              <a:t> maxime </a:t>
            </a:r>
            <a:r>
              <a:rPr lang="fr-FR" dirty="0" err="1">
                <a:solidFill>
                  <a:schemeClr val="tx1"/>
                </a:solidFill>
              </a:rPr>
              <a:t>reribus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volessi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taturestotas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earum</a:t>
            </a:r>
            <a:r>
              <a:rPr lang="fr-FR" dirty="0">
                <a:solidFill>
                  <a:schemeClr val="tx1"/>
                </a:solidFill>
              </a:rPr>
              <a:t> ut et il id </a:t>
            </a:r>
            <a:r>
              <a:rPr lang="fr-FR" dirty="0" err="1">
                <a:solidFill>
                  <a:schemeClr val="tx1"/>
                </a:solidFill>
              </a:rPr>
              <a:t>minctium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ernam</a:t>
            </a:r>
            <a:r>
              <a:rPr lang="fr-FR" dirty="0">
                <a:solidFill>
                  <a:schemeClr val="tx1"/>
                </a:solidFill>
              </a:rPr>
              <a:t>, et </a:t>
            </a:r>
            <a:r>
              <a:rPr lang="fr-FR" dirty="0" err="1">
                <a:solidFill>
                  <a:schemeClr val="tx1"/>
                </a:solidFill>
              </a:rPr>
              <a:t>eostent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fugia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volorro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imetur</a:t>
            </a:r>
            <a:r>
              <a:rPr lang="fr-FR" dirty="0">
                <a:solidFill>
                  <a:schemeClr val="tx1"/>
                </a:solidFill>
              </a:rPr>
              <a:t> mo </a:t>
            </a:r>
            <a:r>
              <a:rPr lang="fr-FR" dirty="0" err="1">
                <a:solidFill>
                  <a:schemeClr val="tx1"/>
                </a:solidFill>
              </a:rPr>
              <a:t>quaeperum</a:t>
            </a:r>
            <a:r>
              <a:rPr lang="fr-FR" dirty="0">
                <a:solidFill>
                  <a:schemeClr val="tx1"/>
                </a:solidFill>
              </a:rPr>
              <a:t> quia </a:t>
            </a:r>
            <a:r>
              <a:rPr lang="fr-FR" dirty="0" err="1">
                <a:solidFill>
                  <a:schemeClr val="tx1"/>
                </a:solidFill>
              </a:rPr>
              <a:t>doluptatem</a:t>
            </a:r>
            <a:r>
              <a:rPr lang="fr-FR" dirty="0">
                <a:solidFill>
                  <a:schemeClr val="tx1"/>
                </a:solidFill>
              </a:rPr>
              <a:t>. </a:t>
            </a:r>
            <a:r>
              <a:rPr lang="fr-FR" dirty="0" err="1">
                <a:solidFill>
                  <a:schemeClr val="tx1"/>
                </a:solidFill>
              </a:rPr>
              <a:t>Ficietum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conesti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nctur</a:t>
            </a:r>
            <a:r>
              <a:rPr lang="fr-FR" dirty="0">
                <a:solidFill>
                  <a:schemeClr val="tx1"/>
                </a:solidFill>
              </a:rPr>
              <a:t>? </a:t>
            </a:r>
            <a:r>
              <a:rPr lang="fr-FR" dirty="0" err="1">
                <a:solidFill>
                  <a:schemeClr val="tx1"/>
                </a:solidFill>
              </a:rPr>
              <a:t>Facipiendae</a:t>
            </a:r>
            <a:r>
              <a:rPr lang="fr-FR" dirty="0">
                <a:solidFill>
                  <a:schemeClr val="tx1"/>
                </a:solidFill>
              </a:rPr>
              <a:t>. </a:t>
            </a:r>
            <a:r>
              <a:rPr lang="fr-FR" dirty="0" err="1">
                <a:solidFill>
                  <a:schemeClr val="tx1"/>
                </a:solidFill>
              </a:rPr>
              <a:t>Ducipis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excepudit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volupta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tisque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pernatur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alitasp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ercide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nossunt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oditae</a:t>
            </a:r>
            <a:r>
              <a:rPr lang="fr-FR" dirty="0">
                <a:solidFill>
                  <a:schemeClr val="tx1"/>
                </a:solidFill>
              </a:rPr>
              <a:t>. Et </a:t>
            </a:r>
            <a:r>
              <a:rPr lang="fr-FR" dirty="0" err="1">
                <a:solidFill>
                  <a:schemeClr val="tx1"/>
                </a:solidFill>
              </a:rPr>
              <a:t>eaqui</a:t>
            </a:r>
            <a:r>
              <a:rPr lang="fr-FR" dirty="0">
                <a:solidFill>
                  <a:schemeClr val="tx1"/>
                </a:solidFill>
              </a:rPr>
              <a:t> dis as </a:t>
            </a:r>
            <a:r>
              <a:rPr lang="fr-FR" dirty="0" err="1">
                <a:solidFill>
                  <a:schemeClr val="tx1"/>
                </a:solidFill>
              </a:rPr>
              <a:t>porentiis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aut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volecul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liquamendel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eost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alique</a:t>
            </a:r>
            <a:r>
              <a:rPr lang="fr-FR" dirty="0">
                <a:solidFill>
                  <a:schemeClr val="tx1"/>
                </a:solidFill>
              </a:rPr>
              <a:t> vent </a:t>
            </a:r>
            <a:r>
              <a:rPr lang="fr-FR" dirty="0" err="1">
                <a:solidFill>
                  <a:schemeClr val="tx1"/>
                </a:solidFill>
              </a:rPr>
              <a:t>porum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dolupti</a:t>
            </a:r>
            <a:r>
              <a:rPr lang="fr-FR" dirty="0">
                <a:solidFill>
                  <a:schemeClr val="tx1"/>
                </a:solidFill>
              </a:rPr>
              <a:t> a </a:t>
            </a:r>
            <a:r>
              <a:rPr lang="fr-FR" dirty="0" err="1">
                <a:solidFill>
                  <a:schemeClr val="tx1"/>
                </a:solidFill>
              </a:rPr>
              <a:t>videniet</a:t>
            </a:r>
            <a:r>
              <a:rPr lang="fr-FR" dirty="0">
                <a:solidFill>
                  <a:schemeClr val="tx1"/>
                </a:solidFill>
              </a:rPr>
              <a:t> que </a:t>
            </a:r>
            <a:r>
              <a:rPr lang="fr-FR" dirty="0" err="1">
                <a:solidFill>
                  <a:schemeClr val="tx1"/>
                </a:solidFill>
              </a:rPr>
              <a:t>quaspe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nonserum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nes</a:t>
            </a:r>
            <a:r>
              <a:rPr lang="fr-FR" dirty="0">
                <a:solidFill>
                  <a:schemeClr val="tx1"/>
                </a:solidFill>
              </a:rPr>
              <a:t> a et </a:t>
            </a:r>
            <a:r>
              <a:rPr lang="fr-FR" dirty="0" err="1">
                <a:solidFill>
                  <a:schemeClr val="tx1"/>
                </a:solidFill>
              </a:rPr>
              <a:t>poriorestis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volorep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tiassitatem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aperrum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voluptis</a:t>
            </a:r>
            <a:r>
              <a:rPr lang="fr-FR" dirty="0">
                <a:solidFill>
                  <a:schemeClr val="tx1"/>
                </a:solidFill>
              </a:rPr>
              <a:t> as </a:t>
            </a:r>
            <a:r>
              <a:rPr lang="fr-FR" dirty="0" err="1">
                <a:solidFill>
                  <a:schemeClr val="tx1"/>
                </a:solidFill>
              </a:rPr>
              <a:t>quibus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delit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hilis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isto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quos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culluptatem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elitas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faccum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harupti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aecatem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inim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excersp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eliasse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disciasin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rehent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solum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aliquas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sitasin</a:t>
            </a:r>
            <a:r>
              <a:rPr lang="fr-FR" dirty="0">
                <a:solidFill>
                  <a:schemeClr val="tx1"/>
                </a:solidFill>
              </a:rPr>
              <a:t> est </a:t>
            </a:r>
            <a:r>
              <a:rPr lang="fr-FR" dirty="0" err="1">
                <a:solidFill>
                  <a:schemeClr val="tx1"/>
                </a:solidFill>
              </a:rPr>
              <a:t>maxim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dolorercias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accabo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6417046-E8D4-4851-862C-0BF84D8D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0777" y="6231825"/>
            <a:ext cx="2788169" cy="365125"/>
          </a:xfrm>
        </p:spPr>
        <p:txBody>
          <a:bodyPr rtlCol="0"/>
          <a:lstStyle/>
          <a:p>
            <a:pPr rtl="0"/>
            <a:r>
              <a:rPr lang="fr-FR" dirty="0"/>
              <a:t>RCP nationale mucoviscidose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FC0AEA-646D-49DC-8618-CEFD7013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5CBEC59-7FF9-4688-98DF-89832A0C9025}" type="slidenum">
              <a:rPr lang="fr-FR" smtClean="0"/>
              <a:t>2</a:t>
            </a:fld>
            <a:endParaRPr lang="fr-FR"/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09278663-6DFB-48C5-B58E-9F7560421BA7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 rtlCol="0"/>
          <a:lstStyle/>
          <a:p>
            <a:pPr rtl="0"/>
            <a:r>
              <a:rPr lang="fr-FR" dirty="0"/>
              <a:t>Sous-titre de la diapositive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BED226C-5A4C-2446-AB17-3B6FD137E0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62252" y="304223"/>
            <a:ext cx="3180796" cy="318079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69661" y="6159402"/>
            <a:ext cx="897466" cy="67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25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4071DD-D1ED-4494-BAB0-E44D8446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dirty="0"/>
              <a:t>DIAPOSITIVE</a:t>
            </a:r>
            <a:br>
              <a:rPr lang="fr-FR" dirty="0"/>
            </a:br>
            <a:r>
              <a:rPr lang="fr-FR" dirty="0"/>
              <a:t>DEUX COLONNES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D046CD-889C-4A2E-8DC3-BED5C7901E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fr-FR" dirty="0"/>
              <a:t>Titre du paragraphe 1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8E0C3E-549F-4B12-BC1D-70D49FDEE3E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Maximincto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essi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sime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voluptati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maximus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b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Liquatem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voluptatur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con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plabo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que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quiae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sus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event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velibus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rtl="0"/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Rate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conseris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 as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dolupta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idis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apicide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ruptatio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rtl="0"/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expedis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eossimpere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mostinihil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mo et.</a:t>
            </a:r>
          </a:p>
          <a:p>
            <a:pPr rtl="0"/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Puditecte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enimilluptae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laboreri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santotam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cor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restiistia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volo.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3C7831C-5C8A-4D10-8B69-B54C753E2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rtlCol="0"/>
          <a:lstStyle/>
          <a:p>
            <a:pPr rtl="0"/>
            <a:r>
              <a:rPr lang="fr-FR"/>
              <a:t>Titre du paragraphe 2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3B47294-B529-4908-976B-4F8ECE7A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5CBEC59-7FF9-4688-98DF-89832A0C9025}" type="slidenum">
              <a:rPr lang="fr-FR" smtClean="0"/>
              <a:pPr rtl="0"/>
              <a:t>3</a:t>
            </a:fld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82BF507-75ED-4F09-959F-8E0854B6033A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 rtlCol="0"/>
          <a:lstStyle/>
          <a:p>
            <a:pPr marL="0" indent="0" rtl="0">
              <a:buNone/>
            </a:pP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Maximincto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essi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sime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voluptati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ipis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maximus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b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Liquatem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voluptatur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con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plabo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que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dUm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quiae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sus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event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velibus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rtl="0"/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Rate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conseris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ma as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dolupta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idis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apicide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ruptatio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rtl="0"/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Et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expedis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eossimpere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mod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mostinihil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mo et.</a:t>
            </a:r>
          </a:p>
          <a:p>
            <a:pPr rtl="0"/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Puditecte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enimilluptae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laboreri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odi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santotam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as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seque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cor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autem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con </a:t>
            </a:r>
            <a:r>
              <a:rPr lang="fr-FR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restiistia</a:t>
            </a:r>
            <a:r>
              <a:rPr lang="fr-F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volo.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23F38F73-88F5-CF44-B94C-E483C3300E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407229" y="-501757"/>
            <a:ext cx="3185722" cy="318572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94600" y="6159402"/>
            <a:ext cx="897466" cy="673099"/>
          </a:xfrm>
          <a:prstGeom prst="rect">
            <a:avLst/>
          </a:prstGeom>
        </p:spPr>
      </p:pic>
      <p:sp>
        <p:nvSpPr>
          <p:cNvPr id="11" name="Espace réservé du pied de page 3">
            <a:extLst>
              <a:ext uri="{FF2B5EF4-FFF2-40B4-BE49-F238E27FC236}">
                <a16:creationId xmlns:a16="http://schemas.microsoft.com/office/drawing/2014/main" id="{16417046-E8D4-4851-862C-0BF84D8D122B}"/>
              </a:ext>
            </a:extLst>
          </p:cNvPr>
          <p:cNvSpPr txBox="1">
            <a:spLocks/>
          </p:cNvSpPr>
          <p:nvPr/>
        </p:nvSpPr>
        <p:spPr>
          <a:xfrm>
            <a:off x="134470" y="6267058"/>
            <a:ext cx="27881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fr-FR"/>
            </a:defPPr>
            <a:lvl1pPr marL="0" algn="l" defTabSz="914400" rtl="0" eaLnBrk="1" latinLnBrk="0" hangingPunct="1">
              <a:defRPr sz="12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RCP nationale mucoviscidose</a:t>
            </a:r>
          </a:p>
        </p:txBody>
      </p:sp>
    </p:spTree>
    <p:extLst>
      <p:ext uri="{BB962C8B-B14F-4D97-AF65-F5344CB8AC3E}">
        <p14:creationId xmlns:p14="http://schemas.microsoft.com/office/powerpoint/2010/main" val="263795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7520" y="1512023"/>
            <a:ext cx="8997738" cy="1325563"/>
          </a:xfrm>
        </p:spPr>
        <p:txBody>
          <a:bodyPr/>
          <a:lstStyle/>
          <a:p>
            <a:r>
              <a:rPr lang="fr-FR" dirty="0"/>
              <a:t>Question(s) posée(s) aux experts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Titre de la présentation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EC59-7FF9-4688-98DF-89832A0C9025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3F38F73-88F5-CF44-B94C-E483C3300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8849751" y="-748610"/>
            <a:ext cx="3185722" cy="3185722"/>
          </a:xfrm>
          <a:prstGeom prst="rect">
            <a:avLst/>
          </a:prstGeom>
        </p:spPr>
      </p:pic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D5F2D16A-183F-4A38-8872-766FA01EA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7520" y="3581731"/>
            <a:ext cx="8997737" cy="2230464"/>
          </a:xfrm>
        </p:spPr>
        <p:txBody>
          <a:bodyPr rtlCol="0">
            <a:normAutofit/>
          </a:bodyPr>
          <a:lstStyle/>
          <a:p>
            <a:pPr rtl="0"/>
            <a:r>
              <a:rPr lang="fr-FR" dirty="0" err="1">
                <a:solidFill>
                  <a:schemeClr val="tx1"/>
                </a:solidFill>
              </a:rPr>
              <a:t>Labore</a:t>
            </a:r>
            <a:r>
              <a:rPr lang="fr-FR" dirty="0">
                <a:solidFill>
                  <a:schemeClr val="tx1"/>
                </a:solidFill>
              </a:rPr>
              <a:t>, ut </a:t>
            </a:r>
            <a:r>
              <a:rPr lang="fr-FR" dirty="0" err="1">
                <a:solidFill>
                  <a:schemeClr val="tx1"/>
                </a:solidFill>
              </a:rPr>
              <a:t>int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fugia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ducimaximet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estium</a:t>
            </a:r>
            <a:r>
              <a:rPr lang="fr-FR" dirty="0">
                <a:solidFill>
                  <a:schemeClr val="tx1"/>
                </a:solidFill>
              </a:rPr>
              <a:t>, tem </a:t>
            </a:r>
            <a:r>
              <a:rPr lang="fr-FR" dirty="0" err="1">
                <a:solidFill>
                  <a:schemeClr val="tx1"/>
                </a:solidFill>
              </a:rPr>
              <a:t>verio</a:t>
            </a:r>
            <a:r>
              <a:rPr lang="fr-FR" dirty="0">
                <a:solidFill>
                  <a:schemeClr val="tx1"/>
                </a:solidFill>
              </a:rPr>
              <a:t>. </a:t>
            </a:r>
            <a:r>
              <a:rPr lang="fr-FR" dirty="0" err="1">
                <a:solidFill>
                  <a:schemeClr val="tx1"/>
                </a:solidFill>
              </a:rPr>
              <a:t>Occatqui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voluptatqui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idessitas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porecabor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maximilis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eatate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perehent</a:t>
            </a:r>
            <a:r>
              <a:rPr lang="fr-FR" dirty="0">
                <a:solidFill>
                  <a:schemeClr val="tx1"/>
                </a:solidFill>
              </a:rPr>
              <a:t> maxime </a:t>
            </a:r>
            <a:r>
              <a:rPr lang="fr-FR" dirty="0" err="1">
                <a:solidFill>
                  <a:schemeClr val="tx1"/>
                </a:solidFill>
              </a:rPr>
              <a:t>reribus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volessi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taturestotas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earum</a:t>
            </a:r>
            <a:r>
              <a:rPr lang="fr-FR" dirty="0">
                <a:solidFill>
                  <a:schemeClr val="tx1"/>
                </a:solidFill>
              </a:rPr>
              <a:t> ut et il id </a:t>
            </a:r>
            <a:r>
              <a:rPr lang="fr-FR" dirty="0" err="1">
                <a:solidFill>
                  <a:schemeClr val="tx1"/>
                </a:solidFill>
              </a:rPr>
              <a:t>minctium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ernam</a:t>
            </a:r>
            <a:r>
              <a:rPr lang="fr-FR" dirty="0">
                <a:solidFill>
                  <a:schemeClr val="tx1"/>
                </a:solidFill>
              </a:rPr>
              <a:t>, et </a:t>
            </a:r>
            <a:r>
              <a:rPr lang="fr-FR" dirty="0" err="1">
                <a:solidFill>
                  <a:schemeClr val="tx1"/>
                </a:solidFill>
              </a:rPr>
              <a:t>eostent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fugia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volorro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imetur</a:t>
            </a:r>
            <a:r>
              <a:rPr lang="fr-FR" dirty="0">
                <a:solidFill>
                  <a:schemeClr val="tx1"/>
                </a:solidFill>
              </a:rPr>
              <a:t> mo </a:t>
            </a:r>
            <a:r>
              <a:rPr lang="fr-FR" dirty="0" err="1">
                <a:solidFill>
                  <a:schemeClr val="tx1"/>
                </a:solidFill>
              </a:rPr>
              <a:t>quaeperum</a:t>
            </a:r>
            <a:r>
              <a:rPr lang="fr-FR" dirty="0">
                <a:solidFill>
                  <a:schemeClr val="tx1"/>
                </a:solidFill>
              </a:rPr>
              <a:t> quia </a:t>
            </a:r>
            <a:r>
              <a:rPr lang="fr-FR" dirty="0" err="1">
                <a:solidFill>
                  <a:schemeClr val="tx1"/>
                </a:solidFill>
              </a:rPr>
              <a:t>doluptatem</a:t>
            </a:r>
            <a:r>
              <a:rPr lang="fr-FR" dirty="0">
                <a:solidFill>
                  <a:schemeClr val="tx1"/>
                </a:solidFill>
              </a:rPr>
              <a:t>. </a:t>
            </a:r>
            <a:r>
              <a:rPr lang="fr-FR" dirty="0" err="1">
                <a:solidFill>
                  <a:schemeClr val="tx1"/>
                </a:solidFill>
              </a:rPr>
              <a:t>Ficietum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conesti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nctur</a:t>
            </a:r>
            <a:r>
              <a:rPr lang="fr-FR" dirty="0">
                <a:solidFill>
                  <a:schemeClr val="tx1"/>
                </a:solidFill>
              </a:rPr>
              <a:t>? </a:t>
            </a:r>
            <a:r>
              <a:rPr lang="fr-FR" dirty="0" err="1">
                <a:solidFill>
                  <a:schemeClr val="tx1"/>
                </a:solidFill>
              </a:rPr>
              <a:t>Facipiendae</a:t>
            </a:r>
            <a:r>
              <a:rPr lang="fr-FR" dirty="0">
                <a:solidFill>
                  <a:schemeClr val="tx1"/>
                </a:solidFill>
              </a:rPr>
              <a:t>. </a:t>
            </a:r>
            <a:r>
              <a:rPr lang="fr-FR" dirty="0" err="1">
                <a:solidFill>
                  <a:schemeClr val="tx1"/>
                </a:solidFill>
              </a:rPr>
              <a:t>Ducipis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excepudit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volupta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tisque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pernatur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alitasp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ercide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nossunt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oditae</a:t>
            </a:r>
            <a:r>
              <a:rPr lang="fr-FR" dirty="0">
                <a:solidFill>
                  <a:schemeClr val="tx1"/>
                </a:solidFill>
              </a:rPr>
              <a:t>. Et </a:t>
            </a:r>
            <a:r>
              <a:rPr lang="fr-FR" dirty="0" err="1">
                <a:solidFill>
                  <a:schemeClr val="tx1"/>
                </a:solidFill>
              </a:rPr>
              <a:t>eaqui</a:t>
            </a:r>
            <a:r>
              <a:rPr lang="fr-FR" dirty="0">
                <a:solidFill>
                  <a:schemeClr val="tx1"/>
                </a:solidFill>
              </a:rPr>
              <a:t> dis as </a:t>
            </a:r>
            <a:r>
              <a:rPr lang="fr-FR" dirty="0" err="1">
                <a:solidFill>
                  <a:schemeClr val="tx1"/>
                </a:solidFill>
              </a:rPr>
              <a:t>porentiis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aut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volecul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liquamendel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eost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alique</a:t>
            </a:r>
            <a:r>
              <a:rPr lang="fr-FR" dirty="0">
                <a:solidFill>
                  <a:schemeClr val="tx1"/>
                </a:solidFill>
              </a:rPr>
              <a:t> vent </a:t>
            </a:r>
            <a:r>
              <a:rPr lang="fr-FR" dirty="0" err="1">
                <a:solidFill>
                  <a:schemeClr val="tx1"/>
                </a:solidFill>
              </a:rPr>
              <a:t>porum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dolupti</a:t>
            </a:r>
            <a:r>
              <a:rPr lang="fr-FR" dirty="0">
                <a:solidFill>
                  <a:schemeClr val="tx1"/>
                </a:solidFill>
              </a:rPr>
              <a:t> a </a:t>
            </a:r>
            <a:r>
              <a:rPr lang="fr-FR" dirty="0" err="1">
                <a:solidFill>
                  <a:schemeClr val="tx1"/>
                </a:solidFill>
              </a:rPr>
              <a:t>videniet</a:t>
            </a:r>
            <a:r>
              <a:rPr lang="fr-FR" dirty="0">
                <a:solidFill>
                  <a:schemeClr val="tx1"/>
                </a:solidFill>
              </a:rPr>
              <a:t> que </a:t>
            </a:r>
            <a:r>
              <a:rPr lang="fr-FR" dirty="0" err="1">
                <a:solidFill>
                  <a:schemeClr val="tx1"/>
                </a:solidFill>
              </a:rPr>
              <a:t>quaspe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nonserum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nes</a:t>
            </a:r>
            <a:r>
              <a:rPr lang="fr-FR" dirty="0">
                <a:solidFill>
                  <a:schemeClr val="tx1"/>
                </a:solidFill>
              </a:rPr>
              <a:t> a et </a:t>
            </a:r>
            <a:r>
              <a:rPr lang="fr-FR" dirty="0" err="1">
                <a:solidFill>
                  <a:schemeClr val="tx1"/>
                </a:solidFill>
              </a:rPr>
              <a:t>poriorestis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volorep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tiassitatem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aperrum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voluptis</a:t>
            </a:r>
            <a:r>
              <a:rPr lang="fr-FR" dirty="0">
                <a:solidFill>
                  <a:schemeClr val="tx1"/>
                </a:solidFill>
              </a:rPr>
              <a:t> as </a:t>
            </a:r>
            <a:r>
              <a:rPr lang="fr-FR" dirty="0" err="1">
                <a:solidFill>
                  <a:schemeClr val="tx1"/>
                </a:solidFill>
              </a:rPr>
              <a:t>quibus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delit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hilis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isto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quos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culluptatem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elitas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faccum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harupti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aecatem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inim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excersp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eliasse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disciasin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rehent</a:t>
            </a:r>
            <a:r>
              <a:rPr lang="fr-FR" dirty="0">
                <a:solidFill>
                  <a:schemeClr val="tx1"/>
                </a:solidFill>
              </a:rPr>
              <a:t>, </a:t>
            </a:r>
            <a:r>
              <a:rPr lang="fr-FR" dirty="0" err="1">
                <a:solidFill>
                  <a:schemeClr val="tx1"/>
                </a:solidFill>
              </a:rPr>
              <a:t>solum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aliquas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sitasin</a:t>
            </a:r>
            <a:r>
              <a:rPr lang="fr-FR" dirty="0">
                <a:solidFill>
                  <a:schemeClr val="tx1"/>
                </a:solidFill>
              </a:rPr>
              <a:t> est </a:t>
            </a:r>
            <a:r>
              <a:rPr lang="fr-FR" dirty="0" err="1">
                <a:solidFill>
                  <a:schemeClr val="tx1"/>
                </a:solidFill>
              </a:rPr>
              <a:t>maxim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dolorercias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accabo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82122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ELT">
      <a:dk1>
        <a:sysClr val="windowText" lastClr="000000"/>
      </a:dk1>
      <a:lt1>
        <a:sysClr val="window" lastClr="FFFFFF"/>
      </a:lt1>
      <a:dk2>
        <a:srgbClr val="FFCD6B"/>
      </a:dk2>
      <a:lt2>
        <a:srgbClr val="BE005A"/>
      </a:lt2>
      <a:accent1>
        <a:srgbClr val="3B2CAC"/>
      </a:accent1>
      <a:accent2>
        <a:srgbClr val="0062FF"/>
      </a:accent2>
      <a:accent3>
        <a:srgbClr val="007A00"/>
      </a:accent3>
      <a:accent4>
        <a:srgbClr val="DE6600"/>
      </a:accent4>
      <a:accent5>
        <a:srgbClr val="AC0037"/>
      </a:accent5>
      <a:accent6>
        <a:srgbClr val="FFFF00"/>
      </a:accent6>
      <a:hlink>
        <a:srgbClr val="FFFFFF"/>
      </a:hlink>
      <a:folHlink>
        <a:srgbClr val="FFFFFF"/>
      </a:folHlink>
    </a:clrScheme>
    <a:fontScheme name="Custom 2">
      <a:majorFont>
        <a:latin typeface="Avenir Next LT Pro"/>
        <a:ea typeface=""/>
        <a:cs typeface=""/>
      </a:majorFont>
      <a:minorFont>
        <a:latin typeface="Speak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bg2">
                <a:alpha val="85000"/>
              </a:schemeClr>
            </a:gs>
            <a:gs pos="100000">
              <a:schemeClr val="accent1">
                <a:alpha val="85000"/>
              </a:schemeClr>
            </a:gs>
          </a:gsLst>
          <a:lin ang="0" scaled="1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42570071_TF22920738" id="{526D2FBC-782D-4D7B-9325-F7E21CAD9FDE}" vid="{EF60532B-0359-4266-9194-C43344E3372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9fc9171bb41dc08635275f351de859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29387215989a890c06011de04edfe97d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42AFFF-C96F-4C05-9045-3240A5329ECA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04F5DC0-7B0F-411B-A0C5-A1B1D5EB33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7F9CC6-F7CA-41EA-81DA-97EFF19429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0</TotalTime>
  <Words>379</Words>
  <Application>Microsoft Macintosh PowerPoint</Application>
  <PresentationFormat>Grand écran</PresentationFormat>
  <Paragraphs>27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Avenir Next LT Pro</vt:lpstr>
      <vt:lpstr>Calibri</vt:lpstr>
      <vt:lpstr>Speak Pro</vt:lpstr>
      <vt:lpstr>Arial</vt:lpstr>
      <vt:lpstr>Thème Office</vt:lpstr>
      <vt:lpstr>RCP nationale mucoviscidose</vt:lpstr>
      <vt:lpstr>DIAPOSITIVE DE CONTENU TYPE 1</vt:lpstr>
      <vt:lpstr>DIAPOSITIVE DEUX COLONNES</vt:lpstr>
      <vt:lpstr>Question(s) posée(s) aux experts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2021-07-12T13:21:25Z</dcterms:created>
  <dcterms:modified xsi:type="dcterms:W3CDTF">2025-02-28T12:27:17Z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